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3" r:id="rId4"/>
    <p:sldId id="266" r:id="rId5"/>
    <p:sldId id="267" r:id="rId6"/>
    <p:sldId id="257" r:id="rId7"/>
    <p:sldId id="258" r:id="rId8"/>
    <p:sldId id="260" r:id="rId9"/>
    <p:sldId id="259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o-RO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10B841-0476-4038-A253-CB2E299835A5}" type="datetimeFigureOut">
              <a:rPr lang="ro-RO" smtClean="0"/>
              <a:pPr/>
              <a:t>19.01.2025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68C6BA-92FA-4E82-9D35-8217FF801EC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hyperlink" Target="https://scoalagimnazialabircii.ro/pnra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48681"/>
            <a:ext cx="7484368" cy="792088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416824" cy="81402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99592" y="162880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Schema de Granturi: Programul Național pentru Reducerea Abandonului Școlar</a:t>
            </a:r>
            <a:endParaRPr kumimoji="0" 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Beneficiar: </a:t>
            </a:r>
            <a:r>
              <a:rPr kumimoji="0" lang="ro-RO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ȘCOALA GIMNAZIALĂ BIRCII</a:t>
            </a:r>
            <a:endParaRPr kumimoji="0" 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Titlul proiectului: ”</a:t>
            </a:r>
            <a:r>
              <a:rPr kumimoji="0" lang="ro-RO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ȘCOALĂ PENTRU TOȚI”</a:t>
            </a:r>
            <a:endParaRPr kumimoji="0" 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Contract de finanțare nr.  5244/20.05.2024;F-PNRAS-2-2023-0748</a:t>
            </a:r>
            <a:endParaRPr kumimoji="0" 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63691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i="1" dirty="0"/>
              <a:t>Formarea continuă- cheia succesului școlar!</a:t>
            </a:r>
            <a:r>
              <a:rPr lang="ro-RO" b="1" dirty="0"/>
              <a:t> -</a:t>
            </a:r>
            <a:r>
              <a:rPr lang="ro-RO" dirty="0"/>
              <a:t>activități de formare a profesorilor organizate în mediul fizic/online</a:t>
            </a:r>
            <a:r>
              <a:rPr lang="ro-RO" b="1" dirty="0"/>
              <a:t> </a:t>
            </a:r>
            <a:r>
              <a:rPr lang="ro-RO" dirty="0"/>
              <a:t>(educație incluzivă, predarea și evaluarea diferențiată, tutorat, recuperarea pierderilor de învățare și întârzierilor de dezvoltare a competențelor, crearea unui climat școlar pozitiv și incluziv)</a:t>
            </a:r>
          </a:p>
          <a:p>
            <a:pPr algn="just"/>
            <a:endParaRPr lang="ro-RO" dirty="0"/>
          </a:p>
          <a:p>
            <a:pPr algn="just"/>
            <a:endParaRPr lang="ro-RO" dirty="0"/>
          </a:p>
          <a:p>
            <a:pPr algn="just"/>
            <a:r>
              <a:rPr lang="ro-RO" dirty="0">
                <a:hlinkClick r:id="rId4"/>
              </a:rPr>
              <a:t>https://scoalagimnazialabircii.ro/pnras/</a:t>
            </a:r>
            <a:r>
              <a:rPr lang="ro-RO" dirty="0"/>
              <a:t> </a:t>
            </a:r>
          </a:p>
        </p:txBody>
      </p:sp>
      <p:pic>
        <p:nvPicPr>
          <p:cNvPr id="3" name="Wavecont - Uplifting And Inspiring Acoustic Corporate [Copyright Safe Background Music]">
            <a:hlinkClick r:id="" action="ppaction://media"/>
            <a:extLst>
              <a:ext uri="{FF2B5EF4-FFF2-40B4-BE49-F238E27FC236}">
                <a16:creationId xmlns:a16="http://schemas.microsoft.com/office/drawing/2014/main" xmlns="" id="{571AD51D-BF7A-BA31-C07E-FC92B7C1C8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4000" y="6165304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Lenovo6\OneDrive\Desktop\curs CCD 2024-2025\foto cursuri CCD\WhatsApp Image 2024-12-15 at 12.36.15 (3)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Lenovo6\OneDrive\Desktop\curs CCD 2024-2025\foto cursuri CCD\WhatsApp Image 2024-12-15 at 12.36.15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4-12-15 at 09.36.19 (8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429000" cy="4572000"/>
          </a:xfrm>
        </p:spPr>
      </p:pic>
      <p:pic>
        <p:nvPicPr>
          <p:cNvPr id="5" name="Picture 4" descr="C:\Users\Lenovo6\OneDrive\Desktop\curs CCD 2024-2025\foto cursuri CCD\WhatsApp Image 2024-12-15 at 12.36.15 (2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31683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 </a:t>
            </a:r>
            <a:endParaRPr lang="ro-RO" dirty="0"/>
          </a:p>
          <a:p>
            <a:pPr algn="ctr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mea 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grea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accepta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indrumare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ajutorul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trece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dificultatile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invatare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mare!</a:t>
            </a:r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o-RO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2000">
        <p15:prstTrans prst="peelOff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CASA CORPULUI DIDACTIC OLT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Denumirea programului: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ABANDONUL ȘCOLAR-MODALITĂȚI DE PREVENIRE ȘI COMBATERE</a:t>
            </a:r>
            <a:endParaRPr lang="ro-RO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 Fo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rmator: POPA Dorina-Ileana</a:t>
            </a:r>
          </a:p>
          <a:p>
            <a:pPr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 Responsabil program de formare:  MIHUȚ Cristina</a:t>
            </a: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r>
              <a:rPr lang="ro-RO" dirty="0"/>
              <a:t>MODULUL I: Abandonul școlar: noțiunea de abandon școlar, cauzele abandonului școlar</a:t>
            </a:r>
          </a:p>
          <a:p>
            <a:endParaRPr lang="ro-RO" dirty="0"/>
          </a:p>
          <a:p>
            <a:r>
              <a:rPr lang="ro-RO" dirty="0"/>
              <a:t>MODULUL AL II-LEA: Elevi aflați în risc de abandon școlar</a:t>
            </a:r>
          </a:p>
          <a:p>
            <a:endParaRPr lang="ro-RO" dirty="0"/>
          </a:p>
          <a:p>
            <a:r>
              <a:rPr lang="ro-RO" dirty="0"/>
              <a:t>MODULUL AL III-LEA:</a:t>
            </a:r>
            <a:r>
              <a:rPr lang="en-US" dirty="0"/>
              <a:t> </a:t>
            </a:r>
            <a:r>
              <a:rPr lang="ro-RO" dirty="0"/>
              <a:t>Modalități de prevenire și combatere a abandonului școlar</a:t>
            </a:r>
          </a:p>
          <a:p>
            <a:endParaRPr lang="ro-RO" dirty="0"/>
          </a:p>
          <a:p>
            <a:r>
              <a:rPr lang="ro-RO" dirty="0"/>
              <a:t>MODULUL AL IV-LEA: Protecția datelor cu caracter personal</a:t>
            </a:r>
          </a:p>
          <a:p>
            <a:endParaRPr lang="ro-RO" dirty="0"/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4-12-13 at 22.18.56 (6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936437" cy="2952328"/>
          </a:xfrm>
        </p:spPr>
      </p:pic>
      <p:pic>
        <p:nvPicPr>
          <p:cNvPr id="6" name="Picture 5" descr="C:\Users\Lenovo6\OneDrive\Desktop\curs CCD 2024-2025\foto cursuri CCD\WhatsApp Image 2024-12-13 at 22.18.56 (4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Lenovo6\Downloads\WhatsApp Image 2024-12-09 at 17.52.45 (2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45024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Lenovo6\Downloads\WhatsApp Image 2024-12-04 at 12.22.33 (1)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Lenovo6\Downloads\WhatsApp Image 2024-12-09 at 17.52.45 (3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528392" cy="27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enovo6\Downloads\WhatsApp Image 2024-12-09 at 17.52.45 (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429000"/>
            <a:ext cx="3528392" cy="29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latin typeface="Times New Roman" pitchFamily="18" charset="0"/>
                <a:cs typeface="Times New Roman" pitchFamily="18" charset="0"/>
              </a:rPr>
              <a:t>CĂLIMĂNEȘTI, 13-15 decembrie 2024</a:t>
            </a:r>
          </a:p>
        </p:txBody>
      </p:sp>
      <p:pic>
        <p:nvPicPr>
          <p:cNvPr id="4" name="Content Placeholder 3" descr="WhatsApp Image 2024-12-15 at 09.36.19 (1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377349" cy="3374729"/>
          </a:xfrm>
        </p:spPr>
      </p:pic>
      <p:pic>
        <p:nvPicPr>
          <p:cNvPr id="4098" name="Picture 2" descr="C:\Users\Lenovo6\OneDrive\Desktop\curs CCD 2024-2025\foto cursuri CCD\WhatsApp Image 2024-12-15 at 09.36.19 (14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600400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4-12-15 at 09.36.19 (20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398506" cy="2548880"/>
          </a:xfrm>
        </p:spPr>
      </p:pic>
      <p:pic>
        <p:nvPicPr>
          <p:cNvPr id="7" name="Picture 6" descr="C:\Users\Lenovo6\OneDrive\Desktop\curs CCD 2024-2025\foto cursuri CCD\WhatsApp Image 2024-12-15 at 09.36.19 (19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Lenovo6\Downloads\WhatsApp Image 2025-01-16 at 21.49.4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17032"/>
            <a:ext cx="5580559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atsApp Image 2024-12-15 at 09.36.19 (22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582975" cy="2232248"/>
          </a:xfrm>
        </p:spPr>
      </p:pic>
      <p:pic>
        <p:nvPicPr>
          <p:cNvPr id="3" name="Picture 2" descr="C:\Users\Lenovo6\OneDrive\Desktop\curs CCD 2024-2025\foto cursuri CCD\WhatsApp Image 2024-12-15 at 09.36.19 (10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240360" cy="2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Lenovo6\OneDrive\Desktop\curs CCD 2024-2025\foto cursuri CCD\WhatsApp Image 2024-12-15 at 09.36.19 (17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533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enovo6\OneDrive\Desktop\curs CCD 2024-2025\foto cursuri CCD\WhatsApp Image 2024-12-15 at 12.36.14 (16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429000"/>
            <a:ext cx="2112169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Lenovo6\OneDrive\Desktop\curs CCD 2024-2025\foto cursuri CCD\WhatsApp Image 2024-12-15 at 09.36.19 (2)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01008"/>
            <a:ext cx="1835738" cy="276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4-12-15 at 12.36.14 (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480720" cy="2376264"/>
          </a:xfrm>
        </p:spPr>
      </p:pic>
      <p:pic>
        <p:nvPicPr>
          <p:cNvPr id="5" name="Picture 4" descr="C:\Users\Lenovo6\OneDrive\Desktop\curs CCD 2024-2025\foto cursuri CCD\WhatsApp Image 2024-12-15 at 12.36.15 (4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88032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enovo6\OneDrive\Desktop\curs CCD 2024-2025\foto cursuri CCD\WhatsApp Image 2024-12-15 at 12.36.14 (11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45024"/>
            <a:ext cx="314635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5000">
        <p14:switch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</TotalTime>
  <Words>159</Words>
  <Application>Microsoft Office PowerPoint</Application>
  <PresentationFormat>On-screen Show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Slide 1</vt:lpstr>
      <vt:lpstr>CASA CORPULUI DIDACTIC OLT</vt:lpstr>
      <vt:lpstr>Slide 3</vt:lpstr>
      <vt:lpstr>Slide 4</vt:lpstr>
      <vt:lpstr>Slide 5</vt:lpstr>
      <vt:lpstr>CĂLIMĂNEȘTI, 13-15 decembrie 2024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Lenovo6</dc:creator>
  <cp:lastModifiedBy>Lenovo6</cp:lastModifiedBy>
  <cp:revision>4</cp:revision>
  <dcterms:created xsi:type="dcterms:W3CDTF">2025-01-16T18:59:30Z</dcterms:created>
  <dcterms:modified xsi:type="dcterms:W3CDTF">2025-01-19T16:46:27Z</dcterms:modified>
</cp:coreProperties>
</file>