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033BF3-E3A8-4A85-87EB-49C8AE0C9FE4}" type="datetimeFigureOut">
              <a:rPr lang="ro-RO" smtClean="0"/>
              <a:pPr/>
              <a:t>17.01.2025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E34D29-48F7-4351-95F5-B25A2D21A833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uzeulsatului" TargetMode="External"/><Relationship Id="rId2" Type="http://schemas.openxmlformats.org/officeDocument/2006/relationships/hyperlink" Target="https://www.facebook.com/stiri.tvr.ro/videos/18831593154267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8681"/>
            <a:ext cx="7484368" cy="792088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16824" cy="81402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162880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Schema de Granturi: Programul Național pentru Reducerea Abandonului Școlar</a:t>
            </a:r>
            <a:endParaRPr kumimoji="0" 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Beneficiar: </a:t>
            </a:r>
            <a:r>
              <a:rPr kumimoji="0" lang="ro-RO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ȘCOALA GIMNAZIALĂ BIRCII</a:t>
            </a:r>
            <a:endParaRPr kumimoji="0" 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Titlul proiectului: ”</a:t>
            </a:r>
            <a:r>
              <a:rPr kumimoji="0" lang="ro-RO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ȘCOALĂ PENTRU TOȚI”</a:t>
            </a:r>
            <a:endParaRPr kumimoji="0" 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Contract de finanțare nr.  5244/20.05.2024;F-PNRAS-2-2023-0748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21297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i="1" dirty="0"/>
              <a:t>.Toți copiii au dreptul la educație!</a:t>
            </a:r>
            <a:r>
              <a:rPr lang="ro-RO" dirty="0"/>
              <a:t>  (Activități remediale, de recuperare a pierderilor în învățare/ întârzierilor în dezvoltarea competențelor de bază (scris, citit, socotit) respectiv a competențelor corespunzătoare vârstei  elevilor).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4-11-12 at 20.06.4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394472" cy="4525963"/>
          </a:xfrm>
        </p:spPr>
      </p:pic>
      <p:pic>
        <p:nvPicPr>
          <p:cNvPr id="1026" name="Picture 2" descr="C:\Users\Lenovo6\OneDrive\Desktop\PNRAS\foto PNRAS\WhatsApp Image 2024-11-12 at 20.06.47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836712"/>
            <a:ext cx="340237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6\OneDrive\Desktop\PNRAS\foto PNRAS\WhatsApp Image 2024-11-12 at 20.06.47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Lenovo6\OneDrive\Desktop\PNRAS\foto PNRAS\WhatsApp Image 2024-11-12 at 20.06.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035" y="980728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6\OneDrive\Desktop\PNRAS\foto PNRAS\WhatsApp Image 2024-11-12 at 20.06.4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Lenovo6\OneDrive\Desktop\PNRAS\foto PNRAS\WhatsApp Image 2024-11-12 at 20.06.48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046" y="956724"/>
            <a:ext cx="3420380" cy="456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enovo6\Downloads\WhatsApp Image 2025-01-14 at 20.33.5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2236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enovo6\Downloads\WhatsApp Image 2025-01-14 at 20.33.58 (4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19907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6\Downloads\WhatsApp Image 2025-01-14 at 20.33.58 (3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48680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Lenovo6\Downloads\WhatsApp Image 2025-01-14 at 20.33.58 (2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429000"/>
            <a:ext cx="2448272" cy="26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Lenovo6\Downloads\WhatsApp Image 2025-01-14 at 20.33.58 (1)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429000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lvl="0"/>
            <a:r>
              <a:rPr lang="ro-RO" b="1" dirty="0" smtClean="0"/>
              <a:t>Spre succes prin activități nonformale  - </a:t>
            </a:r>
            <a:r>
              <a:rPr lang="ro-RO" dirty="0" smtClean="0"/>
              <a:t>activități extracurriculare și/sau extra-școlare, inclusiv în parteneriate cu ONG:</a:t>
            </a:r>
          </a:p>
          <a:p>
            <a:pPr lvl="0"/>
            <a:r>
              <a:rPr lang="ro-RO" dirty="0" smtClean="0"/>
              <a:t>vizite de documentare, excursii, tabere, festivaluri;</a:t>
            </a:r>
          </a:p>
          <a:p>
            <a:pPr lvl="0"/>
            <a:r>
              <a:rPr lang="ro-RO" dirty="0" smtClean="0"/>
              <a:t>activități artistice, culturale, sportive, civice, de educație pentru sănătate, de educație pentru dezvoltarea durabilă etc.;</a:t>
            </a:r>
          </a:p>
          <a:p>
            <a:pPr lvl="0"/>
            <a:r>
              <a:rPr lang="ro-RO" dirty="0" smtClean="0"/>
              <a:t>concursuri și competiții școlare;</a:t>
            </a:r>
          </a:p>
          <a:p>
            <a:pPr lvl="0"/>
            <a:r>
              <a:rPr lang="ro-RO" dirty="0" smtClean="0"/>
              <a:t>cercuri/ cluburi/ ansambluri / trupe școlare, educație pentru sănătate, activități de networking școlar, terapie prin artă etc.;</a:t>
            </a:r>
          </a:p>
          <a:p>
            <a:pPr lvl="0"/>
            <a:r>
              <a:rPr lang="ro-RO" dirty="0" smtClean="0"/>
              <a:t>activități de educație în aer liber și/sau prin aventură;</a:t>
            </a:r>
          </a:p>
          <a:p>
            <a:pPr lvl="0"/>
            <a:r>
              <a:rPr lang="ro-RO" dirty="0" smtClean="0"/>
              <a:t>activități/ acțiuni comunitare.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ÎMPODOBIM UN BRAD LA MUZEUL SATULUI </a:t>
            </a:r>
            <a:br>
              <a:rPr lang="ro-RO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DESCHIDEM CARTEA FAPTELOR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BUNE</a:t>
            </a:r>
            <a:br>
              <a:rPr lang="ro-RO" sz="3200" dirty="0" smtClean="0">
                <a:latin typeface="Times New Roman" pitchFamily="18" charset="0"/>
                <a:cs typeface="Times New Roman" pitchFamily="18" charset="0"/>
              </a:rPr>
            </a:br>
            <a:endParaRPr lang="ro-RO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acebook, Muzeul Satului, 18.12.202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2592288" cy="4389437"/>
          </a:xfrm>
        </p:spPr>
      </p:pic>
      <p:pic>
        <p:nvPicPr>
          <p:cNvPr id="4098" name="Picture 2" descr="C:\Users\Lenovo6\OneDrive\Desktop\PNRAS\filmare TVR la Muzeul Satului, 18.12.20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2592288" cy="413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hlinkClick r:id="rId2"/>
              </a:rPr>
              <a:t>https://</a:t>
            </a:r>
            <a:r>
              <a:rPr lang="ro-RO" dirty="0" smtClean="0">
                <a:hlinkClick r:id="rId2"/>
              </a:rPr>
              <a:t>www.facebook.com/stiri.tvr.ro/videos/1883159315426712</a:t>
            </a:r>
            <a:endParaRPr lang="ro-RO" dirty="0" smtClean="0"/>
          </a:p>
          <a:p>
            <a:r>
              <a:rPr lang="ro-RO" dirty="0" smtClean="0">
                <a:hlinkClick r:id="rId3"/>
              </a:rPr>
              <a:t>https://</a:t>
            </a:r>
            <a:r>
              <a:rPr lang="ro-RO" dirty="0" smtClean="0">
                <a:hlinkClick r:id="rId3"/>
              </a:rPr>
              <a:t>www.facebook.com/muzeulsatului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172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ÎMPODOBIM UN BRAD LA MUZEUL SATULUI  DESCHIDEM CARTEA FAPTELOR BUNE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Lenovo6</dc:creator>
  <cp:lastModifiedBy>Lenovo6</cp:lastModifiedBy>
  <cp:revision>2</cp:revision>
  <dcterms:created xsi:type="dcterms:W3CDTF">2025-01-16T20:52:24Z</dcterms:created>
  <dcterms:modified xsi:type="dcterms:W3CDTF">2025-01-17T07:52:25Z</dcterms:modified>
</cp:coreProperties>
</file>